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83" r:id="rId4"/>
    <p:sldId id="282" r:id="rId5"/>
    <p:sldId id="281" r:id="rId6"/>
    <p:sldId id="280" r:id="rId7"/>
    <p:sldId id="279" r:id="rId8"/>
    <p:sldId id="278" r:id="rId9"/>
    <p:sldId id="277" r:id="rId10"/>
    <p:sldId id="276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D6"/>
    <a:srgbClr val="FFFFCC"/>
    <a:srgbClr val="6D6137"/>
    <a:srgbClr val="7E5E3A"/>
    <a:srgbClr val="C69D54"/>
    <a:srgbClr val="E3B836"/>
    <a:srgbClr val="5F5D52"/>
    <a:srgbClr val="EEDB6D"/>
    <a:srgbClr val="9B987D"/>
    <a:srgbClr val="7E5D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 varScale="1">
        <p:scale>
          <a:sx n="78" d="100"/>
          <a:sy n="78" d="100"/>
        </p:scale>
        <p:origin x="101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27.01.2019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ubscribe.ru/group/obo-vsyom-ponemnogu/8553461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amenra.ru/?p=1259" TargetMode="External"/><Relationship Id="rId4" Type="http://schemas.openxmlformats.org/officeDocument/2006/relationships/hyperlink" Target="http://www.k-istine.ru/orationem/orationem-210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75408" y="1286678"/>
            <a:ext cx="6432210" cy="2246769"/>
          </a:xfrm>
          <a:prstGeom prst="rect">
            <a:avLst/>
          </a:prstGeom>
          <a:effectLst>
            <a:glow rad="1028700">
              <a:schemeClr val="bg1">
                <a:alpha val="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lnSpc>
                <a:spcPts val="8400"/>
              </a:lnSpc>
            </a:pPr>
            <a:r>
              <a:rPr lang="ru-RU" sz="60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ОДНАЖДЫ  </a:t>
            </a:r>
          </a:p>
          <a:p>
            <a:pPr algn="ctr">
              <a:lnSpc>
                <a:spcPts val="8400"/>
              </a:lnSpc>
            </a:pPr>
            <a:r>
              <a:rPr lang="ru-RU" sz="60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я  КРЕСТИЛСЯ</a:t>
            </a:r>
            <a:endParaRPr lang="ru-RU" sz="6000" dirty="0">
              <a:ln w="19050">
                <a:solidFill>
                  <a:srgbClr val="251B02"/>
                </a:solidFill>
              </a:ln>
              <a:gradFill flip="none" rotWithShape="1">
                <a:gsLst>
                  <a:gs pos="4000">
                    <a:srgbClr val="7E5E3A"/>
                  </a:gs>
                  <a:gs pos="56000">
                    <a:srgbClr val="C69D54"/>
                  </a:gs>
                  <a:gs pos="100000">
                    <a:srgbClr val="6D6137"/>
                  </a:gs>
                </a:gsLst>
                <a:lin ang="0" scaled="1"/>
                <a:tileRect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Hirmos Caps Ucs" panose="0200050009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504" y="1133959"/>
            <a:ext cx="3446848" cy="48370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48" y="887956"/>
            <a:ext cx="4714906" cy="314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15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87" y="511277"/>
            <a:ext cx="3802626" cy="38026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876" y="1570549"/>
            <a:ext cx="3432238" cy="461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61" y="746779"/>
            <a:ext cx="8131277" cy="552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77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87" y="222195"/>
            <a:ext cx="4428271" cy="29536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053" y="3299694"/>
            <a:ext cx="4059658" cy="306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4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037" y="342900"/>
            <a:ext cx="5495925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583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56" y="530942"/>
            <a:ext cx="8568814" cy="571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3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64" y="650197"/>
            <a:ext cx="8642555" cy="374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54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55" y="793128"/>
            <a:ext cx="7787149" cy="479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30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143" y="757085"/>
            <a:ext cx="3813190" cy="57186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8" y="511278"/>
            <a:ext cx="3838912" cy="384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52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38153" y="1213777"/>
            <a:ext cx="407175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800" b="1" dirty="0">
                <a:solidFill>
                  <a:prstClr val="black"/>
                </a:solidFill>
                <a:cs typeface="Times New Roman" panose="02020603050405020304" pitchFamily="18" charset="0"/>
              </a:rPr>
              <a:t>Источники изображений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12535" y="2175754"/>
            <a:ext cx="5131750" cy="1980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http://subscribe.ru/group/obo-vsyom-ponemnogu/8553461/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http://www.k-istine.ru/orationem/orationem-210.htm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http://amenra.ru/?p=1259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http://fb.ru/article/154323/kak-poyavilas-kniga-kogda-poyavilas-pervaya-kniga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4828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387</TotalTime>
  <Words>20</Words>
  <Application>Microsoft Office PowerPoint</Application>
  <PresentationFormat>Экран (4:3)</PresentationFormat>
  <Paragraphs>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Hirmos Caps Ucs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папа Дима</cp:lastModifiedBy>
  <cp:revision>57</cp:revision>
  <dcterms:created xsi:type="dcterms:W3CDTF">2013-11-19T05:52:05Z</dcterms:created>
  <dcterms:modified xsi:type="dcterms:W3CDTF">2019-01-27T02:15:08Z</dcterms:modified>
</cp:coreProperties>
</file>