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5" r:id="rId3"/>
    <p:sldId id="274" r:id="rId4"/>
    <p:sldId id="273" r:id="rId5"/>
    <p:sldId id="272" r:id="rId6"/>
    <p:sldId id="271" r:id="rId7"/>
    <p:sldId id="270" r:id="rId8"/>
    <p:sldId id="269" r:id="rId9"/>
    <p:sldId id="268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D6D6"/>
    <a:srgbClr val="FFFFCC"/>
    <a:srgbClr val="6D6137"/>
    <a:srgbClr val="7E5E3A"/>
    <a:srgbClr val="C69D54"/>
    <a:srgbClr val="E3B836"/>
    <a:srgbClr val="5F5D52"/>
    <a:srgbClr val="EEDB6D"/>
    <a:srgbClr val="9B987D"/>
    <a:srgbClr val="7E5D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6433" autoAdjust="0"/>
  </p:normalViewPr>
  <p:slideViewPr>
    <p:cSldViewPr snapToGrid="0">
      <p:cViewPr varScale="1">
        <p:scale>
          <a:sx n="90" d="100"/>
          <a:sy n="90" d="100"/>
        </p:scale>
        <p:origin x="653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31.03.2019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3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31.03.2019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913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31.03.2019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44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31.03.2019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04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31.03.2019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886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31.03.2019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26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31.03.2019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396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31.03.2019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73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31.03.2019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486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31.03.2019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201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31.03.2019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31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9A218-1BD9-44B7-AD25-60C2204205A7}" type="datetimeFigureOut">
              <a:rPr lang="ru-RU" smtClean="0"/>
              <a:t>31.03.2019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17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subscribe.ru/group/obo-vsyom-ponemnogu/8553461/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amenra.ru/?p=1259" TargetMode="External"/><Relationship Id="rId4" Type="http://schemas.openxmlformats.org/officeDocument/2006/relationships/hyperlink" Target="http://www.k-istine.ru/orationem/orationem-210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410874" y="1286678"/>
            <a:ext cx="6561283" cy="3262432"/>
          </a:xfrm>
          <a:prstGeom prst="rect">
            <a:avLst/>
          </a:prstGeom>
          <a:effectLst>
            <a:glow rad="1028700">
              <a:schemeClr val="bg1">
                <a:alpha val="0"/>
              </a:schemeClr>
            </a:glow>
          </a:effectLst>
        </p:spPr>
        <p:txBody>
          <a:bodyPr wrap="none">
            <a:spAutoFit/>
          </a:bodyPr>
          <a:lstStyle/>
          <a:p>
            <a:pPr algn="ctr">
              <a:lnSpc>
                <a:spcPts val="8400"/>
              </a:lnSpc>
            </a:pPr>
            <a:r>
              <a:rPr lang="ru-RU" sz="5400" dirty="0" smtClean="0">
                <a:ln w="19050">
                  <a:solidFill>
                    <a:srgbClr val="251B02"/>
                  </a:solidFill>
                </a:ln>
                <a:gradFill flip="none" rotWithShape="1">
                  <a:gsLst>
                    <a:gs pos="4000">
                      <a:srgbClr val="7E5E3A"/>
                    </a:gs>
                    <a:gs pos="56000">
                      <a:srgbClr val="C69D54"/>
                    </a:gs>
                    <a:gs pos="100000">
                      <a:srgbClr val="6D6137"/>
                    </a:gs>
                  </a:gsLst>
                  <a:lin ang="0" scaled="1"/>
                  <a:tileRect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Hirmos Caps Ucs" panose="0200050009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Кресту Твоему </a:t>
            </a:r>
          </a:p>
          <a:p>
            <a:pPr algn="ctr">
              <a:lnSpc>
                <a:spcPts val="8400"/>
              </a:lnSpc>
            </a:pPr>
            <a:r>
              <a:rPr lang="ru-RU" sz="5400" dirty="0" smtClean="0">
                <a:ln w="19050">
                  <a:solidFill>
                    <a:srgbClr val="251B02"/>
                  </a:solidFill>
                </a:ln>
                <a:gradFill flip="none" rotWithShape="1">
                  <a:gsLst>
                    <a:gs pos="4000">
                      <a:srgbClr val="7E5E3A"/>
                    </a:gs>
                    <a:gs pos="56000">
                      <a:srgbClr val="C69D54"/>
                    </a:gs>
                    <a:gs pos="100000">
                      <a:srgbClr val="6D6137"/>
                    </a:gs>
                  </a:gsLst>
                  <a:lin ang="0" scaled="1"/>
                  <a:tileRect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Hirmos Caps Ucs" panose="0200050009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покланяемся,</a:t>
            </a:r>
          </a:p>
          <a:p>
            <a:pPr algn="ctr">
              <a:lnSpc>
                <a:spcPts val="8400"/>
              </a:lnSpc>
            </a:pPr>
            <a:r>
              <a:rPr lang="ru-RU" sz="5400" dirty="0" smtClean="0">
                <a:ln w="19050">
                  <a:solidFill>
                    <a:srgbClr val="251B02"/>
                  </a:solidFill>
                </a:ln>
                <a:gradFill flip="none" rotWithShape="1">
                  <a:gsLst>
                    <a:gs pos="4000">
                      <a:srgbClr val="7E5E3A"/>
                    </a:gs>
                    <a:gs pos="56000">
                      <a:srgbClr val="C69D54"/>
                    </a:gs>
                    <a:gs pos="100000">
                      <a:srgbClr val="6D6137"/>
                    </a:gs>
                  </a:gsLst>
                  <a:lin ang="0" scaled="1"/>
                  <a:tileRect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Hirmos Caps Ucs" panose="0200050009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 Владыко...</a:t>
            </a:r>
            <a:endParaRPr lang="ru-RU" sz="5400" dirty="0">
              <a:ln w="19050">
                <a:solidFill>
                  <a:srgbClr val="251B02"/>
                </a:solidFill>
              </a:ln>
              <a:gradFill flip="none" rotWithShape="1">
                <a:gsLst>
                  <a:gs pos="4000">
                    <a:srgbClr val="7E5E3A"/>
                  </a:gs>
                  <a:gs pos="56000">
                    <a:srgbClr val="C69D54"/>
                  </a:gs>
                  <a:gs pos="100000">
                    <a:srgbClr val="6D6137"/>
                  </a:gs>
                </a:gsLst>
                <a:lin ang="0" scaled="1"/>
                <a:tileRect/>
              </a:gra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Hirmos Caps Ucs" panose="02000500090000020003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783" y="127000"/>
            <a:ext cx="4764617" cy="6352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843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067" y="369570"/>
            <a:ext cx="4468445" cy="328803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3458" y="3402707"/>
            <a:ext cx="4436275" cy="295809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5959" y="151954"/>
            <a:ext cx="1661562" cy="309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355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33" y="507472"/>
            <a:ext cx="8475133" cy="5634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640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59" y="428095"/>
            <a:ext cx="3902074" cy="332456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2067" y="3583518"/>
            <a:ext cx="5520266" cy="310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057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25" y="319087"/>
            <a:ext cx="7143750" cy="621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530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" y="448734"/>
            <a:ext cx="8343900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884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434" y="237067"/>
            <a:ext cx="4557500" cy="618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131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800" y="146583"/>
            <a:ext cx="4292600" cy="286719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4343" y="364066"/>
            <a:ext cx="4064000" cy="304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800" y="3595482"/>
            <a:ext cx="3477400" cy="289254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8492" y="3852041"/>
            <a:ext cx="4686195" cy="263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513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38153" y="1213777"/>
            <a:ext cx="4071756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50000"/>
              </a:lnSpc>
            </a:pPr>
            <a:r>
              <a:rPr lang="ru-RU" sz="2800" b="1" dirty="0">
                <a:solidFill>
                  <a:prstClr val="black"/>
                </a:solidFill>
                <a:cs typeface="Times New Roman" panose="02020603050405020304" pitchFamily="18" charset="0"/>
              </a:rPr>
              <a:t>Источники изображений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012535" y="2175754"/>
            <a:ext cx="5131750" cy="1980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http://subscribe.ru/group/obo-vsyom-ponemnogu/8553461/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http://www.k-istine.ru/orationem/orationem-210.htm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http://amenra.ru/?p=1259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http://fb.ru/article/154323/kak-poyavilas-kniga-kogda-poyavilas-pervaya-kniga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48288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379</TotalTime>
  <Words>24</Words>
  <Application>Microsoft Office PowerPoint</Application>
  <PresentationFormat>Экран (4:3)</PresentationFormat>
  <Paragraphs>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Hirmos Caps Ucs</vt:lpstr>
      <vt:lpstr>Tahoma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папа Дима</cp:lastModifiedBy>
  <cp:revision>59</cp:revision>
  <dcterms:created xsi:type="dcterms:W3CDTF">2013-11-19T05:52:05Z</dcterms:created>
  <dcterms:modified xsi:type="dcterms:W3CDTF">2019-03-31T04:56:18Z</dcterms:modified>
</cp:coreProperties>
</file>