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79" r:id="rId4"/>
    <p:sldId id="278" r:id="rId5"/>
    <p:sldId id="277" r:id="rId6"/>
    <p:sldId id="276" r:id="rId7"/>
    <p:sldId id="275" r:id="rId8"/>
    <p:sldId id="274" r:id="rId9"/>
    <p:sldId id="273" r:id="rId10"/>
    <p:sldId id="272" r:id="rId11"/>
    <p:sldId id="271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CC"/>
    <a:srgbClr val="6D6137"/>
    <a:srgbClr val="7E5E3A"/>
    <a:srgbClr val="C69D54"/>
    <a:srgbClr val="E3B836"/>
    <a:srgbClr val="5F5D52"/>
    <a:srgbClr val="EEDB6D"/>
    <a:srgbClr val="9B987D"/>
    <a:srgbClr val="7E5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78" d="100"/>
          <a:sy n="78" d="100"/>
        </p:scale>
        <p:origin x="1013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obo-vsyom-ponemnogu/8553461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menra.ru/?p=1259" TargetMode="External"/><Relationship Id="rId4" Type="http://schemas.openxmlformats.org/officeDocument/2006/relationships/hyperlink" Target="http://www.k-istine.ru/orationem/orationem-21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73885" y="1286678"/>
            <a:ext cx="5835252" cy="3323987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Защитники 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Земли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Русской 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6" y="582578"/>
            <a:ext cx="7834190" cy="569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63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25" y="594507"/>
            <a:ext cx="7547089" cy="565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9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098" y="1088308"/>
            <a:ext cx="3520742" cy="49192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53" y="835741"/>
            <a:ext cx="4480023" cy="384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14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r="-423"/>
          <a:stretch/>
        </p:blipFill>
        <p:spPr>
          <a:xfrm>
            <a:off x="264090" y="317530"/>
            <a:ext cx="8771755" cy="60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45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7" y="403122"/>
            <a:ext cx="7639665" cy="57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01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4" y="314633"/>
            <a:ext cx="7021491" cy="578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9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85" y="226143"/>
            <a:ext cx="7143934" cy="445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7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9" y="515645"/>
            <a:ext cx="8175547" cy="538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45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7" y="678426"/>
            <a:ext cx="8099883" cy="541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8" y="857250"/>
            <a:ext cx="8504903" cy="478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8153" y="1213777"/>
            <a:ext cx="4071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  <a:cs typeface="Times New Roman" panose="02020603050405020304" pitchFamily="18" charset="0"/>
              </a:rPr>
              <a:t>Источники изображений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2535" y="2175754"/>
            <a:ext cx="5131750" cy="1980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http://subscribe.ru/group/obo-vsyom-ponemnogu/8553461/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http://www.k-istine.ru/orationem/orationem-210.htm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http://amenra.ru/?p=1259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http://fb.ru/article/154323/kak-poyavilas-kniga-kogda-poyavilas-pervaya-kniga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8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</TotalTime>
  <Words>22</Words>
  <Application>Microsoft Office PowerPoint</Application>
  <PresentationFormat>Экран (4:3)</PresentationFormat>
  <Paragraphs>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Hirmos Caps Ucs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папа Дима</cp:lastModifiedBy>
  <cp:revision>59</cp:revision>
  <dcterms:created xsi:type="dcterms:W3CDTF">2013-11-19T05:52:05Z</dcterms:created>
  <dcterms:modified xsi:type="dcterms:W3CDTF">2019-02-24T03:48:30Z</dcterms:modified>
</cp:coreProperties>
</file>