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73" r:id="rId4"/>
    <p:sldId id="272" r:id="rId5"/>
    <p:sldId id="271" r:id="rId6"/>
    <p:sldId id="270" r:id="rId7"/>
    <p:sldId id="269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FFFFCC"/>
    <a:srgbClr val="6D6137"/>
    <a:srgbClr val="7E5E3A"/>
    <a:srgbClr val="C69D54"/>
    <a:srgbClr val="E3B836"/>
    <a:srgbClr val="5F5D52"/>
    <a:srgbClr val="EEDB6D"/>
    <a:srgbClr val="9B987D"/>
    <a:srgbClr val="7E5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78" d="100"/>
          <a:sy n="78" d="100"/>
        </p:scale>
        <p:origin x="101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subscribe.ru/group/obo-vsyom-ponemnogu/8553461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menra.ru/?p=1259" TargetMode="External"/><Relationship Id="rId4" Type="http://schemas.openxmlformats.org/officeDocument/2006/relationships/hyperlink" Target="http://www.k-istine.ru/orationem/orationem-210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05256" y="1286678"/>
            <a:ext cx="6172523" cy="3323987"/>
          </a:xfrm>
          <a:prstGeom prst="rect">
            <a:avLst/>
          </a:prstGeom>
          <a:effectLst>
            <a:glow rad="1028700">
              <a:schemeClr val="bg1">
                <a:alpha val="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У каждого </a:t>
            </a:r>
          </a:p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своя встреча</a:t>
            </a:r>
          </a:p>
          <a:p>
            <a:pPr algn="ctr">
              <a:lnSpc>
                <a:spcPts val="8400"/>
              </a:lnSpc>
            </a:pPr>
            <a:r>
              <a:rPr lang="ru-RU" sz="60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с Богом</a:t>
            </a:r>
            <a:endParaRPr lang="ru-RU" sz="6000" dirty="0">
              <a:ln w="19050">
                <a:solidFill>
                  <a:srgbClr val="251B02"/>
                </a:solidFill>
              </a:ln>
              <a:gradFill flip="none" rotWithShape="1">
                <a:gsLst>
                  <a:gs pos="4000">
                    <a:srgbClr val="7E5E3A"/>
                  </a:gs>
                  <a:gs pos="56000">
                    <a:srgbClr val="C69D54"/>
                  </a:gs>
                  <a:gs pos="100000">
                    <a:srgbClr val="6D6137"/>
                  </a:gs>
                </a:gsLst>
                <a:lin ang="0" scaled="1"/>
                <a:tileRect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80" y="206477"/>
            <a:ext cx="2747264" cy="3962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613" y="3429000"/>
            <a:ext cx="2386272" cy="31881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72" y="955702"/>
            <a:ext cx="3044713" cy="414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3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39" y="1573161"/>
            <a:ext cx="7794522" cy="371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015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868" y="373626"/>
            <a:ext cx="5033752" cy="587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68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491" y="567198"/>
            <a:ext cx="6772199" cy="448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90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961" y="287151"/>
            <a:ext cx="5574889" cy="62836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2" y="1100138"/>
            <a:ext cx="2962210" cy="380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6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84" y="137652"/>
            <a:ext cx="3431458" cy="34314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011" y="2654579"/>
            <a:ext cx="5749673" cy="382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38153" y="1213777"/>
            <a:ext cx="407175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800" b="1" dirty="0">
                <a:solidFill>
                  <a:prstClr val="black"/>
                </a:solidFill>
                <a:cs typeface="Times New Roman" panose="02020603050405020304" pitchFamily="18" charset="0"/>
              </a:rPr>
              <a:t>Источники изображений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12535" y="2175754"/>
            <a:ext cx="5131750" cy="1980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http://subscribe.ru/group/obo-vsyom-ponemnogu/8553461/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http://www.k-istine.ru/orationem/orationem-210.htm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http://amenra.ru/?p=1259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http://fb.ru/article/154323/kak-poyavilas-kniga-kogda-poyavilas-pervaya-kniga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82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</TotalTime>
  <Words>24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Hirmos Caps Ucs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папа Дима</cp:lastModifiedBy>
  <cp:revision>57</cp:revision>
  <dcterms:created xsi:type="dcterms:W3CDTF">2013-11-19T05:52:05Z</dcterms:created>
  <dcterms:modified xsi:type="dcterms:W3CDTF">2019-02-10T03:53:19Z</dcterms:modified>
</cp:coreProperties>
</file>