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5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8245" y="274109"/>
            <a:ext cx="9070304" cy="1477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88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НАСТАЛИ  СВЯТКИ</a:t>
            </a:r>
            <a:endParaRPr lang="ru-RU" sz="8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328" y="1974272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7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14" y="92364"/>
            <a:ext cx="10176570" cy="666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828" y="147781"/>
            <a:ext cx="4302991" cy="28686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47" y="147781"/>
            <a:ext cx="5671126" cy="3780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605" y="3268518"/>
            <a:ext cx="47625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1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435" y="179832"/>
            <a:ext cx="7472219" cy="645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8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56" y="137160"/>
            <a:ext cx="2177568" cy="32618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24" y="3530740"/>
            <a:ext cx="4769626" cy="31840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857" y="362665"/>
            <a:ext cx="6941820" cy="463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14671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2</Words>
  <Application>Microsoft Office PowerPoint</Application>
  <PresentationFormat>Широкоэкранный</PresentationFormat>
  <Paragraphs>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папа Дима</dc:creator>
  <cp:lastModifiedBy>папа Дима</cp:lastModifiedBy>
  <cp:revision>3</cp:revision>
  <dcterms:created xsi:type="dcterms:W3CDTF">2019-01-13T00:17:41Z</dcterms:created>
  <dcterms:modified xsi:type="dcterms:W3CDTF">2019-01-13T00:38:37Z</dcterms:modified>
</cp:coreProperties>
</file>