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8" r:id="rId4"/>
    <p:sldId id="277" r:id="rId5"/>
    <p:sldId id="276" r:id="rId6"/>
    <p:sldId id="275" r:id="rId7"/>
    <p:sldId id="273" r:id="rId8"/>
    <p:sldId id="272" r:id="rId9"/>
    <p:sldId id="271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CC"/>
    <a:srgbClr val="6D6137"/>
    <a:srgbClr val="7E5E3A"/>
    <a:srgbClr val="C69D54"/>
    <a:srgbClr val="E3B836"/>
    <a:srgbClr val="5F5D52"/>
    <a:srgbClr val="EEDB6D"/>
    <a:srgbClr val="9B987D"/>
    <a:srgbClr val="7E5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78" d="100"/>
          <a:sy n="78" d="100"/>
        </p:scale>
        <p:origin x="10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obo-vsyom-ponemnogu/8553461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menra.ru/?p=1259" TargetMode="External"/><Relationship Id="rId4" Type="http://schemas.openxmlformats.org/officeDocument/2006/relationships/hyperlink" Target="http://www.k-istine.ru/orationem/orationem-21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54063" y="1286678"/>
            <a:ext cx="6674904" cy="3323987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Немного 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из истории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нашего храма</a:t>
            </a:r>
            <a:endParaRPr lang="ru-RU" sz="60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13" y="3925019"/>
            <a:ext cx="3325638" cy="223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03" y="697892"/>
            <a:ext cx="4021394" cy="26809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05" y="1297858"/>
            <a:ext cx="4407933" cy="293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95" y="3559796"/>
            <a:ext cx="4444180" cy="2893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290" y="336168"/>
            <a:ext cx="4123776" cy="3092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39" y="226142"/>
            <a:ext cx="2949677" cy="442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3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7" y="698090"/>
            <a:ext cx="8522537" cy="556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95" y="501447"/>
            <a:ext cx="2084438" cy="3146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20" y="115529"/>
            <a:ext cx="2460799" cy="3689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49" y="356225"/>
            <a:ext cx="2144070" cy="32081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155" y="3919108"/>
            <a:ext cx="5472364" cy="258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6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264535"/>
            <a:ext cx="4562168" cy="2451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2980330"/>
            <a:ext cx="4441461" cy="32616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1664" y="953729"/>
            <a:ext cx="3526651" cy="468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21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7" y="471949"/>
            <a:ext cx="2958319" cy="38837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26" y="530943"/>
            <a:ext cx="46386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17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70" y="434059"/>
            <a:ext cx="4372200" cy="34511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11301"/>
            <a:ext cx="4395019" cy="439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3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91" y="762767"/>
            <a:ext cx="4675239" cy="3120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190" y="1208861"/>
            <a:ext cx="3570628" cy="534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0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8153" y="1213777"/>
            <a:ext cx="4071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  <a:cs typeface="Times New Roman" panose="02020603050405020304" pitchFamily="18" charset="0"/>
              </a:rPr>
              <a:t>Источники изображений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2535" y="2175754"/>
            <a:ext cx="5131750" cy="1980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http://subscribe.ru/group/obo-vsyom-ponemnogu/8553461/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http://www.k-istine.ru/orationem/orationem-210.htm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http://amenra.ru/?p=1259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http://fb.ru/article/154323/kak-poyavilas-kniga-kogda-poyavilas-pervaya-kniga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8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23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Hirmos Caps Ucs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папа Дима</cp:lastModifiedBy>
  <cp:revision>57</cp:revision>
  <dcterms:created xsi:type="dcterms:W3CDTF">2013-11-19T05:52:05Z</dcterms:created>
  <dcterms:modified xsi:type="dcterms:W3CDTF">2019-02-17T03:53:01Z</dcterms:modified>
</cp:coreProperties>
</file>