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1" r:id="rId3"/>
    <p:sldId id="270" r:id="rId4"/>
    <p:sldId id="269" r:id="rId5"/>
    <p:sldId id="268" r:id="rId6"/>
    <p:sldId id="273" r:id="rId7"/>
    <p:sldId id="272" r:id="rId8"/>
    <p:sldId id="267" r:id="rId9"/>
    <p:sldId id="25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3105"/>
    <a:srgbClr val="542804"/>
    <a:srgbClr val="7136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797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100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Олифирова Т.И. </a:t>
            </a:r>
            <a:endParaRPr lang="ru-RU" sz="1100" b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D8C198"/>
              </a:clrFrom>
              <a:clrTo>
                <a:srgbClr val="D8C198">
                  <a:alpha val="0"/>
                </a:srgbClr>
              </a:clrTo>
            </a:clrChange>
          </a:blip>
          <a:srcRect l="-12344" t="4955" r="49041" b="8645"/>
          <a:stretch>
            <a:fillRect/>
          </a:stretch>
        </p:blipFill>
        <p:spPr bwMode="auto">
          <a:xfrm rot="20935439">
            <a:off x="3814348" y="32097"/>
            <a:ext cx="2185005" cy="2582014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 userDrawn="1"/>
        </p:nvGrpSpPr>
        <p:grpSpPr>
          <a:xfrm>
            <a:off x="0" y="5256360"/>
            <a:ext cx="2407412" cy="1601640"/>
            <a:chOff x="0" y="5256360"/>
            <a:chExt cx="2407412" cy="1601640"/>
          </a:xfrm>
        </p:grpSpPr>
        <p:pic>
          <p:nvPicPr>
            <p:cNvPr id="7" name="Picture 4" descr="http://www.tehnari.ru/attachments/f133/145763d1374755309-starinnye_knigi_raritety-369x228.pn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1264313">
              <a:off x="309706" y="5256360"/>
              <a:ext cx="2097706" cy="1296144"/>
            </a:xfrm>
            <a:prstGeom prst="rect">
              <a:avLst/>
            </a:prstGeom>
            <a:noFill/>
          </p:spPr>
        </p:pic>
        <p:pic>
          <p:nvPicPr>
            <p:cNvPr id="8" name="Picture 6" descr="http://xn--24-6kc6aoaofcg6p.xn--p1ai/images/css/svecha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5373216"/>
              <a:ext cx="2181667" cy="1484784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236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0" dirty="0" smtClean="0">
                <a:solidFill>
                  <a:srgbClr val="542804"/>
                </a:solidFill>
                <a:latin typeface="Monotype Corsiva" pitchFamily="66" charset="0"/>
              </a:rPr>
              <a:t>Олифирова Т.И. </a:t>
            </a:r>
            <a:endParaRPr lang="ru-RU" sz="1100" b="0" dirty="0">
              <a:solidFill>
                <a:srgbClr val="542804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0" y="97101"/>
            <a:ext cx="2521622" cy="1696592"/>
            <a:chOff x="0" y="97101"/>
            <a:chExt cx="2521622" cy="1696592"/>
          </a:xfrm>
        </p:grpSpPr>
        <p:pic>
          <p:nvPicPr>
            <p:cNvPr id="8" name="Picture 8" descr="http://www.ktgs.ru/upload/medialibrary/a92/uumdnnyeve%20bo%20pnhksuiiqhaevz.pn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97101"/>
              <a:ext cx="2521622" cy="1428580"/>
            </a:xfrm>
            <a:prstGeom prst="rect">
              <a:avLst/>
            </a:prstGeom>
            <a:noFill/>
          </p:spPr>
        </p:pic>
        <p:pic>
          <p:nvPicPr>
            <p:cNvPr id="9" name="Picture 6" descr="http://xn--24-6kc6aoaofcg6p.xn--p1ai/images/css/svecha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332656"/>
              <a:ext cx="2267743" cy="1461037"/>
            </a:xfrm>
            <a:prstGeom prst="rect">
              <a:avLst/>
            </a:prstGeom>
            <a:noFill/>
          </p:spPr>
        </p:pic>
      </p:grpSp>
      <p:sp>
        <p:nvSpPr>
          <p:cNvPr id="10" name="TextBox 9"/>
          <p:cNvSpPr txBox="1"/>
          <p:nvPr userDrawn="1"/>
        </p:nvSpPr>
        <p:spPr>
          <a:xfrm>
            <a:off x="781236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0" dirty="0" smtClean="0">
                <a:solidFill>
                  <a:srgbClr val="542804"/>
                </a:solidFill>
                <a:latin typeface="Monotype Corsiva" pitchFamily="66" charset="0"/>
              </a:rPr>
              <a:t>Олифирова Т.И. </a:t>
            </a:r>
            <a:endParaRPr lang="ru-RU" sz="1100" b="0" dirty="0">
              <a:solidFill>
                <a:srgbClr val="542804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 userDrawn="1"/>
        </p:nvGrpSpPr>
        <p:grpSpPr>
          <a:xfrm>
            <a:off x="0" y="5085184"/>
            <a:ext cx="2946690" cy="1772816"/>
            <a:chOff x="-107504" y="5085184"/>
            <a:chExt cx="2946690" cy="1772816"/>
          </a:xfrm>
        </p:grpSpPr>
        <p:pic>
          <p:nvPicPr>
            <p:cNvPr id="11" name="Picture 8" descr="http://ru2.anyfad.com/items/t1@c28eb76f-5ba3-4995-9d1e-743d31e88836/Drevnyaya-kniga-soderzhashhaya-svod-magicheskih-zakonov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1520" y="5129808"/>
              <a:ext cx="2587666" cy="1728192"/>
            </a:xfrm>
            <a:prstGeom prst="rect">
              <a:avLst/>
            </a:prstGeom>
            <a:noFill/>
          </p:spPr>
        </p:pic>
        <p:pic>
          <p:nvPicPr>
            <p:cNvPr id="12" name="Picture 6" descr="http://xn--24-6kc6aoaofcg6p.xn--p1ai/images/css/svecha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07504" y="5085184"/>
              <a:ext cx="2373549" cy="1615374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14908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236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0" dirty="0" smtClean="0">
                <a:solidFill>
                  <a:srgbClr val="542804"/>
                </a:solidFill>
                <a:latin typeface="Monotype Corsiva" pitchFamily="66" charset="0"/>
              </a:rPr>
              <a:t>Олифирова Т.И. </a:t>
            </a:r>
            <a:endParaRPr lang="ru-RU" sz="1100" b="0" dirty="0">
              <a:solidFill>
                <a:srgbClr val="542804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1108-13E1-4354-A8C9-72D09190F013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 userDrawn="1"/>
        </p:nvGrpSpPr>
        <p:grpSpPr>
          <a:xfrm>
            <a:off x="0" y="5256360"/>
            <a:ext cx="2407412" cy="1601640"/>
            <a:chOff x="0" y="5256360"/>
            <a:chExt cx="2407412" cy="1601640"/>
          </a:xfrm>
        </p:grpSpPr>
        <p:pic>
          <p:nvPicPr>
            <p:cNvPr id="14" name="Picture 4" descr="http://www.tehnari.ru/attachments/f133/145763d1374755309-starinnye_knigi_raritety-369x228.png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 rot="21264313">
              <a:off x="309706" y="5256360"/>
              <a:ext cx="2097706" cy="1296144"/>
            </a:xfrm>
            <a:prstGeom prst="rect">
              <a:avLst/>
            </a:prstGeom>
            <a:noFill/>
          </p:spPr>
        </p:pic>
        <p:pic>
          <p:nvPicPr>
            <p:cNvPr id="15" name="Picture 6" descr="http://xn--24-6kc6aoaofcg6p.xn--p1ai/images/css/svecha.png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5373216"/>
              <a:ext cx="2181667" cy="1484784"/>
            </a:xfrm>
            <a:prstGeom prst="rect">
              <a:avLst/>
            </a:prstGeom>
            <a:noFill/>
          </p:spPr>
        </p:pic>
      </p:grp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21108-13E1-4354-A8C9-72D09190F013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9719-FB89-4673-B9F9-E2690CB4B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>
            <a:off x="7812360" y="6669360"/>
            <a:ext cx="133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0" dirty="0" smtClean="0">
                <a:solidFill>
                  <a:srgbClr val="542804"/>
                </a:solidFill>
                <a:latin typeface="Monotype Corsiva" pitchFamily="66" charset="0"/>
              </a:rPr>
              <a:t>Олифирова Т.И. </a:t>
            </a:r>
            <a:endParaRPr lang="ru-RU" sz="1100" b="0" dirty="0">
              <a:solidFill>
                <a:srgbClr val="542804"/>
              </a:solidFill>
              <a:latin typeface="Monotype Corsiva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80920" cy="2298179"/>
          </a:xfrm>
        </p:spPr>
        <p:txBody>
          <a:bodyPr/>
          <a:lstStyle/>
          <a:p>
            <a:r>
              <a:rPr lang="ru-RU" dirty="0" smtClean="0"/>
              <a:t>        </a:t>
            </a:r>
            <a:r>
              <a:rPr lang="ru-RU" sz="5400" dirty="0" smtClean="0"/>
              <a:t> </a:t>
            </a:r>
            <a:r>
              <a:rPr lang="ru-RU" sz="5400" dirty="0" smtClean="0"/>
              <a:t>           </a:t>
            </a:r>
            <a:r>
              <a:rPr lang="ru-RU" sz="6600" dirty="0" smtClean="0"/>
              <a:t>МИР –</a:t>
            </a:r>
            <a:br>
              <a:rPr lang="ru-RU" sz="6600" dirty="0" smtClean="0"/>
            </a:br>
            <a:r>
              <a:rPr lang="ru-RU" sz="6600" dirty="0" smtClean="0"/>
              <a:t>    БОЖИЕ ТВОРЕНИЕ 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548680"/>
            <a:ext cx="7620000" cy="46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82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60648"/>
            <a:ext cx="8436429" cy="632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9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820472" cy="496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49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908720"/>
            <a:ext cx="2022629" cy="30530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3573016"/>
            <a:ext cx="1913667" cy="30295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843808" y="260648"/>
            <a:ext cx="2503653" cy="30573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128" y="1628800"/>
            <a:ext cx="2650594" cy="361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574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3" y="25290"/>
            <a:ext cx="2220508" cy="33317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516216" y="260648"/>
            <a:ext cx="2318292" cy="28520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128" y="3235288"/>
            <a:ext cx="2135253" cy="33843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4692" y="159843"/>
            <a:ext cx="2109396" cy="29388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0021" y="3766728"/>
            <a:ext cx="2852936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71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260648"/>
            <a:ext cx="2890646" cy="33843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404664"/>
            <a:ext cx="4379979" cy="32849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800" y="3861048"/>
            <a:ext cx="5239771" cy="282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528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5076056" cy="33967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2060848"/>
            <a:ext cx="3611221" cy="45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69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827584" y="404664"/>
            <a:ext cx="8064896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но в своей презентации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должны указать источник шаблона:</a:t>
            </a:r>
            <a:r>
              <a:rPr kumimoji="0" lang="ru-RU" sz="36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 </a:t>
            </a:r>
            <a:endParaRPr kumimoji="0" lang="en-US" sz="3600" b="1" i="1" u="none" strike="noStrike" normalizeH="0" baseline="0" dirty="0" smtClean="0">
              <a:ln w="1905"/>
              <a:solidFill>
                <a:srgbClr val="71360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aramond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normalizeH="0" baseline="0" dirty="0" smtClean="0">
              <a:ln w="1905"/>
              <a:solidFill>
                <a:srgbClr val="71360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  <a:cs typeface="Arial" pitchFamily="34" charset="0"/>
              </a:rPr>
              <a:t>Олифирова Татьяна Ивановна,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  <a:cs typeface="Arial" pitchFamily="34" charset="0"/>
              </a:rPr>
              <a:t>учитель русского языка и литературы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normalizeH="0" baseline="0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  <a:cs typeface="Arial" pitchFamily="34" charset="0"/>
              </a:rPr>
              <a:t>СОШ № 14 г. Северодонецка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i="1" dirty="0" smtClean="0">
              <a:ln w="1905"/>
              <a:solidFill>
                <a:srgbClr val="71360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59632" y="4653136"/>
            <a:ext cx="75882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n w="1905"/>
                <a:solidFill>
                  <a:srgbClr val="7136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aramond" pitchFamily="18" charset="0"/>
                <a:cs typeface="Arial" pitchFamily="34" charset="0"/>
              </a:rPr>
              <a:t>Желаю вам удачи и творческих успехов, уважаемые коллеги!</a:t>
            </a:r>
            <a:endParaRPr lang="ru-RU" sz="3200" b="1" dirty="0">
              <a:ln w="1905"/>
              <a:solidFill>
                <a:srgbClr val="71360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6633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47</Words>
  <Application>Microsoft Office PowerPoint</Application>
  <PresentationFormat>Экран (4:3)</PresentationFormat>
  <Paragraphs>10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Cambria</vt:lpstr>
      <vt:lpstr>Garamond</vt:lpstr>
      <vt:lpstr>Monotype Corsiva</vt:lpstr>
      <vt:lpstr>Times New Roman</vt:lpstr>
      <vt:lpstr>Тема Office</vt:lpstr>
      <vt:lpstr>                    МИР –     БОЖИЕ ТВОРЕНИЕ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Таня</dc:creator>
  <cp:lastModifiedBy>папа Дима</cp:lastModifiedBy>
  <cp:revision>23</cp:revision>
  <dcterms:created xsi:type="dcterms:W3CDTF">2016-01-18T19:20:57Z</dcterms:created>
  <dcterms:modified xsi:type="dcterms:W3CDTF">2019-10-13T05:03:00Z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568978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D5.0.6</vt:lpwstr>
  </property>
</Properties>
</file>