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6" r:id="rId3"/>
    <p:sldId id="272" r:id="rId4"/>
    <p:sldId id="276" r:id="rId5"/>
    <p:sldId id="277" r:id="rId6"/>
    <p:sldId id="269" r:id="rId7"/>
    <p:sldId id="268" r:id="rId8"/>
    <p:sldId id="275" r:id="rId9"/>
    <p:sldId id="273" r:id="rId10"/>
    <p:sldId id="258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73105"/>
    <a:srgbClr val="542804"/>
    <a:srgbClr val="7136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797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21108-13E1-4354-A8C9-72D09190F013}" type="datetimeFigureOut">
              <a:rPr lang="ru-RU" smtClean="0"/>
              <a:pPr/>
              <a:t>15.09.2019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A9719-FB89-4673-B9F9-E2690CB4B54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6669360"/>
            <a:ext cx="13316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100" b="1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Олифирова Т.И. </a:t>
            </a:r>
            <a:endParaRPr lang="ru-RU" sz="1100" b="1" dirty="0">
              <a:solidFill>
                <a:schemeClr val="accent6">
                  <a:lumMod val="5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D8C198"/>
              </a:clrFrom>
              <a:clrTo>
                <a:srgbClr val="D8C198">
                  <a:alpha val="0"/>
                </a:srgbClr>
              </a:clrTo>
            </a:clrChange>
          </a:blip>
          <a:srcRect l="-12344" t="4955" r="49041" b="8645"/>
          <a:stretch>
            <a:fillRect/>
          </a:stretch>
        </p:blipFill>
        <p:spPr bwMode="auto">
          <a:xfrm rot="20935439">
            <a:off x="3814348" y="32097"/>
            <a:ext cx="2185005" cy="2582014"/>
          </a:xfrm>
          <a:prstGeom prst="round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 userDrawn="1"/>
        </p:nvGrpSpPr>
        <p:grpSpPr>
          <a:xfrm>
            <a:off x="0" y="5256360"/>
            <a:ext cx="2407412" cy="1601640"/>
            <a:chOff x="0" y="5256360"/>
            <a:chExt cx="2407412" cy="1601640"/>
          </a:xfrm>
        </p:grpSpPr>
        <p:pic>
          <p:nvPicPr>
            <p:cNvPr id="7" name="Picture 4" descr="http://www.tehnari.ru/attachments/f133/145763d1374755309-starinnye_knigi_raritety-369x228.png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21264313">
              <a:off x="309706" y="5256360"/>
              <a:ext cx="2097706" cy="1296144"/>
            </a:xfrm>
            <a:prstGeom prst="rect">
              <a:avLst/>
            </a:prstGeom>
            <a:noFill/>
          </p:spPr>
        </p:pic>
        <p:pic>
          <p:nvPicPr>
            <p:cNvPr id="8" name="Picture 6" descr="http://xn--24-6kc6aoaofcg6p.xn--p1ai/images/css/svecha.png"/>
            <p:cNvPicPr>
              <a:picLocks noChangeAspect="1" noChangeArrowheads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5373216"/>
              <a:ext cx="2181667" cy="1484784"/>
            </a:xfrm>
            <a:prstGeom prst="rect">
              <a:avLst/>
            </a:prstGeom>
            <a:noFill/>
          </p:spPr>
        </p:pic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A9719-FB89-4673-B9F9-E2690CB4B54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extBox 9"/>
          <p:cNvSpPr txBox="1"/>
          <p:nvPr userDrawn="1"/>
        </p:nvSpPr>
        <p:spPr>
          <a:xfrm>
            <a:off x="7812360" y="6669360"/>
            <a:ext cx="13316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100" b="0" dirty="0" smtClean="0">
                <a:solidFill>
                  <a:srgbClr val="542804"/>
                </a:solidFill>
                <a:latin typeface="Monotype Corsiva" pitchFamily="66" charset="0"/>
              </a:rPr>
              <a:t>Олифирова Т.И. </a:t>
            </a:r>
            <a:endParaRPr lang="ru-RU" sz="1100" b="0" dirty="0">
              <a:solidFill>
                <a:srgbClr val="542804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21108-13E1-4354-A8C9-72D09190F013}" type="datetimeFigureOut">
              <a:rPr lang="ru-RU" smtClean="0"/>
              <a:pPr/>
              <a:t>15.09.2019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A9719-FB89-4673-B9F9-E2690CB4B545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0" y="97101"/>
            <a:ext cx="2521622" cy="1696592"/>
            <a:chOff x="0" y="97101"/>
            <a:chExt cx="2521622" cy="1696592"/>
          </a:xfrm>
        </p:grpSpPr>
        <p:pic>
          <p:nvPicPr>
            <p:cNvPr id="8" name="Picture 8" descr="http://www.ktgs.ru/upload/medialibrary/a92/uumdnnyeve%20bo%20pnhksuiiqhaevz.png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97101"/>
              <a:ext cx="2521622" cy="1428580"/>
            </a:xfrm>
            <a:prstGeom prst="rect">
              <a:avLst/>
            </a:prstGeom>
            <a:noFill/>
          </p:spPr>
        </p:pic>
        <p:pic>
          <p:nvPicPr>
            <p:cNvPr id="9" name="Picture 6" descr="http://xn--24-6kc6aoaofcg6p.xn--p1ai/images/css/svecha.png"/>
            <p:cNvPicPr>
              <a:picLocks noChangeAspect="1" noChangeArrowheads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332656"/>
              <a:ext cx="2267743" cy="1461037"/>
            </a:xfrm>
            <a:prstGeom prst="rect">
              <a:avLst/>
            </a:prstGeom>
            <a:noFill/>
          </p:spPr>
        </p:pic>
      </p:grpSp>
      <p:sp>
        <p:nvSpPr>
          <p:cNvPr id="10" name="TextBox 9"/>
          <p:cNvSpPr txBox="1"/>
          <p:nvPr userDrawn="1"/>
        </p:nvSpPr>
        <p:spPr>
          <a:xfrm>
            <a:off x="7812360" y="6669360"/>
            <a:ext cx="13316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100" b="0" dirty="0" smtClean="0">
                <a:solidFill>
                  <a:srgbClr val="542804"/>
                </a:solidFill>
                <a:latin typeface="Monotype Corsiva" pitchFamily="66" charset="0"/>
              </a:rPr>
              <a:t>Олифирова Т.И. </a:t>
            </a:r>
            <a:endParaRPr lang="ru-RU" sz="1100" b="0" dirty="0">
              <a:solidFill>
                <a:srgbClr val="542804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Группа 9"/>
          <p:cNvGrpSpPr/>
          <p:nvPr userDrawn="1"/>
        </p:nvGrpSpPr>
        <p:grpSpPr>
          <a:xfrm>
            <a:off x="0" y="5085184"/>
            <a:ext cx="2946690" cy="1772816"/>
            <a:chOff x="-107504" y="5085184"/>
            <a:chExt cx="2946690" cy="1772816"/>
          </a:xfrm>
        </p:grpSpPr>
        <p:pic>
          <p:nvPicPr>
            <p:cNvPr id="11" name="Picture 8" descr="http://ru2.anyfad.com/items/t1@c28eb76f-5ba3-4995-9d1e-743d31e88836/Drevnyaya-kniga-soderzhashhaya-svod-magicheskih-zakonov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51520" y="5129808"/>
              <a:ext cx="2587666" cy="1728192"/>
            </a:xfrm>
            <a:prstGeom prst="rect">
              <a:avLst/>
            </a:prstGeom>
            <a:noFill/>
          </p:spPr>
        </p:pic>
        <p:pic>
          <p:nvPicPr>
            <p:cNvPr id="12" name="Picture 6" descr="http://xn--24-6kc6aoaofcg6p.xn--p1ai/images/css/svecha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107504" y="5085184"/>
              <a:ext cx="2373549" cy="1615374"/>
            </a:xfrm>
            <a:prstGeom prst="rect">
              <a:avLst/>
            </a:prstGeom>
            <a:noFill/>
          </p:spPr>
        </p:pic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14908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21108-13E1-4354-A8C9-72D09190F013}" type="datetimeFigureOut">
              <a:rPr lang="ru-RU" smtClean="0"/>
              <a:pPr/>
              <a:t>15.09.2019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A9719-FB89-4673-B9F9-E2690CB4B54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TextBox 12"/>
          <p:cNvSpPr txBox="1"/>
          <p:nvPr userDrawn="1"/>
        </p:nvSpPr>
        <p:spPr>
          <a:xfrm>
            <a:off x="7812360" y="6669360"/>
            <a:ext cx="13316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100" b="0" dirty="0" smtClean="0">
                <a:solidFill>
                  <a:srgbClr val="542804"/>
                </a:solidFill>
                <a:latin typeface="Monotype Corsiva" pitchFamily="66" charset="0"/>
              </a:rPr>
              <a:t>Олифирова Т.И. </a:t>
            </a:r>
            <a:endParaRPr lang="ru-RU" sz="1100" b="0" dirty="0">
              <a:solidFill>
                <a:srgbClr val="542804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21108-13E1-4354-A8C9-72D09190F013}" type="datetimeFigureOut">
              <a:rPr lang="ru-RU" smtClean="0"/>
              <a:pPr/>
              <a:t>15.09.2019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A9719-FB89-4673-B9F9-E2690CB4B5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21108-13E1-4354-A8C9-72D09190F013}" type="datetimeFigureOut">
              <a:rPr lang="ru-RU" smtClean="0"/>
              <a:pPr/>
              <a:t>15.09.2019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A9719-FB89-4673-B9F9-E2690CB4B5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21108-13E1-4354-A8C9-72D09190F013}" type="datetimeFigureOut">
              <a:rPr lang="ru-RU" smtClean="0"/>
              <a:pPr/>
              <a:t>15.09.2019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A9719-FB89-4673-B9F9-E2690CB4B5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21108-13E1-4354-A8C9-72D09190F013}" type="datetimeFigureOut">
              <a:rPr lang="ru-RU" smtClean="0"/>
              <a:pPr/>
              <a:t>15.09.2019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A9719-FB89-4673-B9F9-E2690CB4B5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21108-13E1-4354-A8C9-72D09190F013}" type="datetimeFigureOut">
              <a:rPr lang="ru-RU" smtClean="0"/>
              <a:pPr/>
              <a:t>15.09.2019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A9719-FB89-4673-B9F9-E2690CB4B5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21108-13E1-4354-A8C9-72D09190F013}" type="datetimeFigureOut">
              <a:rPr lang="ru-RU" smtClean="0"/>
              <a:pPr/>
              <a:t>15.09.2019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A9719-FB89-4673-B9F9-E2690CB4B5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21108-13E1-4354-A8C9-72D09190F013}" type="datetimeFigureOut">
              <a:rPr lang="ru-RU" smtClean="0"/>
              <a:pPr/>
              <a:t>15.09.2019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A9719-FB89-4673-B9F9-E2690CB4B5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21108-13E1-4354-A8C9-72D09190F013}" type="datetimeFigureOut">
              <a:rPr lang="ru-RU" smtClean="0"/>
              <a:pPr/>
              <a:t>15.09.2019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A9719-FB89-4673-B9F9-E2690CB4B5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/>
          <p:cNvGrpSpPr/>
          <p:nvPr userDrawn="1"/>
        </p:nvGrpSpPr>
        <p:grpSpPr>
          <a:xfrm>
            <a:off x="0" y="5256360"/>
            <a:ext cx="2407412" cy="1601640"/>
            <a:chOff x="0" y="5256360"/>
            <a:chExt cx="2407412" cy="1601640"/>
          </a:xfrm>
        </p:grpSpPr>
        <p:pic>
          <p:nvPicPr>
            <p:cNvPr id="14" name="Picture 4" descr="http://www.tehnari.ru/attachments/f133/145763d1374755309-starinnye_knigi_raritety-369x228.png"/>
            <p:cNvPicPr>
              <a:picLocks noChangeAspect="1" noChangeArrowheads="1"/>
            </p:cNvPicPr>
            <p:nvPr userDrawn="1"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 rot="21264313">
              <a:off x="309706" y="5256360"/>
              <a:ext cx="2097706" cy="1296144"/>
            </a:xfrm>
            <a:prstGeom prst="rect">
              <a:avLst/>
            </a:prstGeom>
            <a:noFill/>
          </p:spPr>
        </p:pic>
        <p:pic>
          <p:nvPicPr>
            <p:cNvPr id="15" name="Picture 6" descr="http://xn--24-6kc6aoaofcg6p.xn--p1ai/images/css/svecha.png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0" y="5373216"/>
              <a:ext cx="2181667" cy="1484784"/>
            </a:xfrm>
            <a:prstGeom prst="rect">
              <a:avLst/>
            </a:prstGeom>
            <a:noFill/>
          </p:spPr>
        </p:pic>
      </p:grp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B21108-13E1-4354-A8C9-72D09190F013}" type="datetimeFigureOut">
              <a:rPr lang="ru-RU" smtClean="0"/>
              <a:pPr/>
              <a:t>15.09.2019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A9719-FB89-4673-B9F9-E2690CB4B54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extBox 7"/>
          <p:cNvSpPr txBox="1"/>
          <p:nvPr userDrawn="1"/>
        </p:nvSpPr>
        <p:spPr>
          <a:xfrm>
            <a:off x="7812360" y="6669360"/>
            <a:ext cx="13316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100" b="0" dirty="0" smtClean="0">
                <a:solidFill>
                  <a:srgbClr val="542804"/>
                </a:solidFill>
                <a:latin typeface="Monotype Corsiva" pitchFamily="66" charset="0"/>
              </a:rPr>
              <a:t>Олифирова Т.И. </a:t>
            </a:r>
            <a:endParaRPr lang="ru-RU" sz="1100" b="0" dirty="0">
              <a:solidFill>
                <a:srgbClr val="542804"/>
              </a:solidFill>
              <a:latin typeface="Monotype Corsiva" pitchFamily="66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0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914141"/>
            <a:ext cx="8280920" cy="1362075"/>
          </a:xfrm>
        </p:spPr>
        <p:txBody>
          <a:bodyPr/>
          <a:lstStyle/>
          <a:p>
            <a:r>
              <a:rPr lang="ru-RU" dirty="0" smtClean="0"/>
              <a:t>        </a:t>
            </a:r>
            <a:r>
              <a:rPr lang="ru-RU" sz="5400" dirty="0" smtClean="0"/>
              <a:t>     ЦЕРКОВЬ – СЕМЬЯ. </a:t>
            </a:r>
            <a:br>
              <a:rPr lang="ru-RU" sz="5400" dirty="0" smtClean="0"/>
            </a:br>
            <a:r>
              <a:rPr lang="ru-RU" sz="4800" dirty="0" smtClean="0"/>
              <a:t>Мы – члены Божией семьи</a:t>
            </a:r>
            <a:endParaRPr lang="ru-RU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332656"/>
            <a:ext cx="5084057" cy="285978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5816" y="3501008"/>
            <a:ext cx="57150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592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696" y="1196752"/>
            <a:ext cx="6194344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636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16632"/>
            <a:ext cx="4464496" cy="29804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5936" y="3284984"/>
            <a:ext cx="4679865" cy="312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981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476672"/>
            <a:ext cx="7091690" cy="4734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6466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88640"/>
            <a:ext cx="4355976" cy="290398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5976" y="2276872"/>
            <a:ext cx="4513110" cy="4293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8491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268760"/>
            <a:ext cx="7884530" cy="3456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5748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476672"/>
            <a:ext cx="8347259" cy="5572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8446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692696"/>
            <a:ext cx="4078121" cy="272117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172" y="3243169"/>
            <a:ext cx="3516292" cy="3210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232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827584" y="404664"/>
            <a:ext cx="8064896" cy="4647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normalizeH="0" baseline="0" dirty="0" smtClean="0">
                <a:ln w="1905"/>
                <a:solidFill>
                  <a:srgbClr val="71360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aramond" pitchFamily="18" charset="0"/>
                <a:cs typeface="Arial" pitchFamily="34" charset="0"/>
              </a:rPr>
              <a:t>Вы можете использовать данное оформление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normalizeH="0" baseline="0" dirty="0" smtClean="0">
                <a:ln w="1905"/>
                <a:solidFill>
                  <a:srgbClr val="71360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aramond" pitchFamily="18" charset="0"/>
                <a:cs typeface="Arial" pitchFamily="34" charset="0"/>
              </a:rPr>
              <a:t>для создания своих презентаций,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normalizeH="0" baseline="0" dirty="0" smtClean="0">
                <a:ln w="1905"/>
                <a:solidFill>
                  <a:srgbClr val="71360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aramond" pitchFamily="18" charset="0"/>
                <a:cs typeface="Arial" pitchFamily="34" charset="0"/>
              </a:rPr>
              <a:t>но в своей презентации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normalizeH="0" baseline="0" dirty="0" smtClean="0">
                <a:ln w="1905"/>
                <a:solidFill>
                  <a:srgbClr val="71360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aramond" pitchFamily="18" charset="0"/>
                <a:cs typeface="Arial" pitchFamily="34" charset="0"/>
              </a:rPr>
              <a:t>должны указать источник шаблона:</a:t>
            </a:r>
            <a:r>
              <a:rPr kumimoji="0" lang="ru-RU" sz="3600" b="1" i="1" u="none" strike="noStrike" normalizeH="0" baseline="0" dirty="0" smtClean="0">
                <a:ln w="1905"/>
                <a:solidFill>
                  <a:srgbClr val="71360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aramond" pitchFamily="18" charset="0"/>
                <a:cs typeface="Arial" pitchFamily="34" charset="0"/>
              </a:rPr>
              <a:t> </a:t>
            </a:r>
            <a:endParaRPr kumimoji="0" lang="en-US" sz="3600" b="1" i="1" u="none" strike="noStrike" normalizeH="0" baseline="0" dirty="0" smtClean="0">
              <a:ln w="1905"/>
              <a:solidFill>
                <a:srgbClr val="713605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aramond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normalizeH="0" baseline="0" dirty="0" smtClean="0">
              <a:ln w="1905"/>
              <a:solidFill>
                <a:srgbClr val="713605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normalizeH="0" baseline="0" dirty="0" smtClean="0">
                <a:ln w="1905"/>
                <a:solidFill>
                  <a:srgbClr val="71360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  <a:cs typeface="Arial" pitchFamily="34" charset="0"/>
              </a:rPr>
              <a:t>Олифирова Татьяна Ивановна,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normalizeH="0" baseline="0" dirty="0" smtClean="0">
                <a:ln w="1905"/>
                <a:solidFill>
                  <a:srgbClr val="71360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  <a:cs typeface="Arial" pitchFamily="34" charset="0"/>
              </a:rPr>
              <a:t>учитель русского языка и литературы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normalizeH="0" baseline="0" dirty="0" smtClean="0">
                <a:ln w="1905"/>
                <a:solidFill>
                  <a:srgbClr val="71360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  <a:cs typeface="Arial" pitchFamily="34" charset="0"/>
              </a:rPr>
              <a:t>СОШ № 14 г. Северодонецка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b="1" i="1" dirty="0" smtClean="0">
              <a:ln w="1905"/>
              <a:solidFill>
                <a:srgbClr val="713605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mbria" pitchFamily="18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259632" y="4653136"/>
            <a:ext cx="75882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ln w="1905"/>
                <a:solidFill>
                  <a:srgbClr val="71360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aramond" pitchFamily="18" charset="0"/>
                <a:cs typeface="Arial" pitchFamily="34" charset="0"/>
              </a:rPr>
              <a:t>Желаю вам удачи и творческих успехов, уважаемые коллеги!</a:t>
            </a:r>
            <a:endParaRPr lang="ru-RU" sz="3200" b="1" dirty="0">
              <a:ln w="1905"/>
              <a:solidFill>
                <a:srgbClr val="713605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974806"/>
      </a:hlink>
      <a:folHlink>
        <a:srgbClr val="6633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49</Words>
  <Application>Microsoft Office PowerPoint</Application>
  <PresentationFormat>Экран (4:3)</PresentationFormat>
  <Paragraphs>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Calibri</vt:lpstr>
      <vt:lpstr>Cambria</vt:lpstr>
      <vt:lpstr>Garamond</vt:lpstr>
      <vt:lpstr>Monotype Corsiva</vt:lpstr>
      <vt:lpstr>Times New Roman</vt:lpstr>
      <vt:lpstr>Тема Office</vt:lpstr>
      <vt:lpstr>             ЦЕРКОВЬ – СЕМЬЯ.  Мы – члены Божией семьи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Таня</dc:creator>
  <cp:lastModifiedBy>папа Дима</cp:lastModifiedBy>
  <cp:revision>21</cp:revision>
  <dcterms:created xsi:type="dcterms:W3CDTF">2016-01-18T19:20:57Z</dcterms:created>
  <dcterms:modified xsi:type="dcterms:W3CDTF">2019-09-15T00:58:55Z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568978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D5.0.6</vt:lpwstr>
  </property>
</Properties>
</file>