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1" r:id="rId3"/>
    <p:sldId id="270" r:id="rId4"/>
    <p:sldId id="269" r:id="rId5"/>
    <p:sldId id="268" r:id="rId6"/>
    <p:sldId id="273" r:id="rId7"/>
    <p:sldId id="272" r:id="rId8"/>
    <p:sldId id="275" r:id="rId9"/>
    <p:sldId id="274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3105"/>
    <a:srgbClr val="542804"/>
    <a:srgbClr val="713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79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Олифирова Т.И. 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D8C198"/>
              </a:clrFrom>
              <a:clrTo>
                <a:srgbClr val="D8C198">
                  <a:alpha val="0"/>
                </a:srgbClr>
              </a:clrTo>
            </a:clrChange>
          </a:blip>
          <a:srcRect l="-12344" t="4955" r="49041" b="8645"/>
          <a:stretch>
            <a:fillRect/>
          </a:stretch>
        </p:blipFill>
        <p:spPr bwMode="auto">
          <a:xfrm rot="20935439">
            <a:off x="3814348" y="32097"/>
            <a:ext cx="2185005" cy="258201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 userDrawn="1"/>
        </p:nvGrpSpPr>
        <p:grpSpPr>
          <a:xfrm>
            <a:off x="0" y="5256360"/>
            <a:ext cx="2407412" cy="1601640"/>
            <a:chOff x="0" y="5256360"/>
            <a:chExt cx="2407412" cy="1601640"/>
          </a:xfrm>
        </p:grpSpPr>
        <p:pic>
          <p:nvPicPr>
            <p:cNvPr id="7" name="Picture 4" descr="http://www.tehnari.ru/attachments/f133/145763d1374755309-starinnye_knigi_raritety-369x228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264313">
              <a:off x="309706" y="5256360"/>
              <a:ext cx="2097706" cy="1296144"/>
            </a:xfrm>
            <a:prstGeom prst="rect">
              <a:avLst/>
            </a:prstGeom>
            <a:noFill/>
          </p:spPr>
        </p:pic>
        <p:pic>
          <p:nvPicPr>
            <p:cNvPr id="8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373216"/>
              <a:ext cx="2181667" cy="1484784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97101"/>
            <a:ext cx="2521622" cy="1696592"/>
            <a:chOff x="0" y="97101"/>
            <a:chExt cx="2521622" cy="1696592"/>
          </a:xfrm>
        </p:grpSpPr>
        <p:pic>
          <p:nvPicPr>
            <p:cNvPr id="8" name="Picture 8" descr="http://www.ktgs.ru/upload/medialibrary/a92/uumdnnyeve%20bo%20pnhksuiiqhaevz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97101"/>
              <a:ext cx="2521622" cy="1428580"/>
            </a:xfrm>
            <a:prstGeom prst="rect">
              <a:avLst/>
            </a:prstGeom>
            <a:noFill/>
          </p:spPr>
        </p:pic>
        <p:pic>
          <p:nvPicPr>
            <p:cNvPr id="9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32656"/>
              <a:ext cx="2267743" cy="1461037"/>
            </a:xfrm>
            <a:prstGeom prst="rect">
              <a:avLst/>
            </a:prstGeom>
            <a:noFill/>
          </p:spPr>
        </p:pic>
      </p:grpSp>
      <p:sp>
        <p:nvSpPr>
          <p:cNvPr id="10" name="TextBox 9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 userDrawn="1"/>
        </p:nvGrpSpPr>
        <p:grpSpPr>
          <a:xfrm>
            <a:off x="0" y="5085184"/>
            <a:ext cx="2946690" cy="1772816"/>
            <a:chOff x="-107504" y="5085184"/>
            <a:chExt cx="2946690" cy="1772816"/>
          </a:xfrm>
        </p:grpSpPr>
        <p:pic>
          <p:nvPicPr>
            <p:cNvPr id="11" name="Picture 8" descr="http://ru2.anyfad.com/items/t1@c28eb76f-5ba3-4995-9d1e-743d31e88836/Drevnyaya-kniga-soderzhashhaya-svod-magicheskih-zakonov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520" y="5129808"/>
              <a:ext cx="2587666" cy="1728192"/>
            </a:xfrm>
            <a:prstGeom prst="rect">
              <a:avLst/>
            </a:prstGeom>
            <a:noFill/>
          </p:spPr>
        </p:pic>
        <p:pic>
          <p:nvPicPr>
            <p:cNvPr id="12" name="Picture 6" descr="http://xn--24-6kc6aoaofcg6p.xn--p1ai/images/css/svecha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07504" y="5085184"/>
              <a:ext cx="2373549" cy="1615374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14908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 userDrawn="1"/>
        </p:nvGrpSpPr>
        <p:grpSpPr>
          <a:xfrm>
            <a:off x="0" y="5256360"/>
            <a:ext cx="2407412" cy="1601640"/>
            <a:chOff x="0" y="5256360"/>
            <a:chExt cx="2407412" cy="1601640"/>
          </a:xfrm>
        </p:grpSpPr>
        <p:pic>
          <p:nvPicPr>
            <p:cNvPr id="14" name="Picture 4" descr="http://www.tehnari.ru/attachments/f133/145763d1374755309-starinnye_knigi_raritety-369x228.png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21264313">
              <a:off x="309706" y="5256360"/>
              <a:ext cx="2097706" cy="1296144"/>
            </a:xfrm>
            <a:prstGeom prst="rect">
              <a:avLst/>
            </a:prstGeom>
            <a:noFill/>
          </p:spPr>
        </p:pic>
        <p:pic>
          <p:nvPicPr>
            <p:cNvPr id="15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5373216"/>
              <a:ext cx="2181667" cy="1484784"/>
            </a:xfrm>
            <a:prstGeom prst="rect">
              <a:avLst/>
            </a:prstGeom>
            <a:noFill/>
          </p:spPr>
        </p:pic>
      </p:grp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21108-13E1-4354-A8C9-72D09190F013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36912"/>
            <a:ext cx="7056784" cy="1362075"/>
          </a:xfrm>
        </p:spPr>
        <p:txBody>
          <a:bodyPr/>
          <a:lstStyle/>
          <a:p>
            <a:r>
              <a:rPr lang="ru-RU" smtClean="0"/>
              <a:t>       </a:t>
            </a:r>
            <a:r>
              <a:rPr lang="ru-RU" smtClean="0"/>
              <a:t>        </a:t>
            </a:r>
            <a:r>
              <a:rPr lang="ru-RU" sz="5400" dirty="0" smtClean="0"/>
              <a:t>БИБЛИЯ – </a:t>
            </a:r>
            <a:br>
              <a:rPr lang="ru-RU" sz="5400" dirty="0" smtClean="0"/>
            </a:br>
            <a:r>
              <a:rPr lang="ru-RU" sz="5400" dirty="0" smtClean="0"/>
              <a:t>СВЯЩЕННАЯ КНИГА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24" y="908720"/>
            <a:ext cx="2167358" cy="25649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88640"/>
            <a:ext cx="3564396" cy="2376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11" y="210951"/>
            <a:ext cx="2160277" cy="30824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781" y="2852936"/>
            <a:ext cx="264629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82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500214"/>
            <a:ext cx="3995936" cy="25740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216755"/>
            <a:ext cx="4187958" cy="31409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3501008"/>
            <a:ext cx="4464496" cy="297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268760"/>
            <a:ext cx="4853904" cy="32403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476672"/>
            <a:ext cx="3009855" cy="450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49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32656"/>
            <a:ext cx="8028384" cy="29093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3574645"/>
            <a:ext cx="2473190" cy="3142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756" y="3404877"/>
            <a:ext cx="2329044" cy="304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7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2656"/>
            <a:ext cx="7668344" cy="500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71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6632"/>
            <a:ext cx="4510458" cy="33123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501008"/>
            <a:ext cx="4572000" cy="3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28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860" y="1916832"/>
            <a:ext cx="6432715" cy="4824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8640"/>
            <a:ext cx="3499407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82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2924944"/>
            <a:ext cx="4896544" cy="3672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88640"/>
            <a:ext cx="4488160" cy="336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93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27584" y="404664"/>
            <a:ext cx="806489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6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 </a:t>
            </a:r>
            <a:endParaRPr kumimoji="0" lang="en-US" sz="3600" b="1" i="1" u="none" strike="noStrike" normalizeH="0" baseline="0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9632" y="4653136"/>
            <a:ext cx="7588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3200" b="1" dirty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6633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47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</vt:lpstr>
      <vt:lpstr>Garamond</vt:lpstr>
      <vt:lpstr>Monotype Corsiva</vt:lpstr>
      <vt:lpstr>Times New Roman</vt:lpstr>
      <vt:lpstr>Тема Office</vt:lpstr>
      <vt:lpstr>               БИБЛИЯ –  СВЯЩЕННАЯ КНИГА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папа Дима</cp:lastModifiedBy>
  <cp:revision>24</cp:revision>
  <dcterms:created xsi:type="dcterms:W3CDTF">2016-01-18T19:20:57Z</dcterms:created>
  <dcterms:modified xsi:type="dcterms:W3CDTF">2019-10-06T05:18:50Z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568978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</Properties>
</file>